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7" autoAdjust="0"/>
    <p:restoredTop sz="94660"/>
  </p:normalViewPr>
  <p:slideViewPr>
    <p:cSldViewPr snapToGrid="0">
      <p:cViewPr varScale="1">
        <p:scale>
          <a:sx n="55" d="100"/>
          <a:sy n="55" d="100"/>
        </p:scale>
        <p:origin x="4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DFFD4-937F-462D-957F-9EF488BA2B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659245-312E-4905-8286-67F044F90C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307194-D3AC-4E75-B26C-2423F5604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9747-6385-400A-890F-7BDB68CDD7B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C0139-9C3B-4FC4-9190-16E86A75B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813F4-16C0-45DE-8254-1C9DBA227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35EA1-7DA4-46EC-9F5D-11847E4CC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B2C05-F02F-4A19-937D-5933995AE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CABEA6-696E-4EE3-BD98-02299675FC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A9E92B-9741-466F-9F6C-2B42CBD38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9747-6385-400A-890F-7BDB68CDD7B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37104-C67A-4D94-96BF-CF75E8794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970F57-8E33-450A-A063-67614A0DC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35EA1-7DA4-46EC-9F5D-11847E4CC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24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937B72-C31A-493C-8CB6-C3117EEAAA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C91E46-2ABB-42B2-829E-A7C725A636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61B8E9-0024-4E2F-9859-870E0049E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9747-6385-400A-890F-7BDB68CDD7B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B990D-4FFA-43F4-A47B-574E2DECF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83669-3FE1-4238-A086-FA1766D2E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35EA1-7DA4-46EC-9F5D-11847E4CC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927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C3E86-9BC6-4AEE-9099-08941C79E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3D3A62-C941-4508-9B9F-32C881B40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BA401C-1F96-4087-B606-71BEA0949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9747-6385-400A-890F-7BDB68CDD7B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43D0F-4B9B-4A94-BA08-D089C2B8F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7C0E0E-45B0-4FBC-A720-7C5C75710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35EA1-7DA4-46EC-9F5D-11847E4CC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485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05D34-78A5-4F10-BA3B-D6FC62128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97D4CB-583D-48AC-81AE-FE3EF265DC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5C7ED-48DF-499C-BD12-D5FBE6AB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9747-6385-400A-890F-7BDB68CDD7B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2D5643-F781-45D4-BCED-EC33A4844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7ABD8A-ADCB-4013-955A-4494BC985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35EA1-7DA4-46EC-9F5D-11847E4CC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01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932A1-A428-4718-8CCA-3E2F97F7F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655D4-1728-435E-B510-8C2B0ABD15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F65E1-3908-4DEF-BD3C-46785BA8C8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D89C75-9B52-49CA-9834-B2BC6637D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9747-6385-400A-890F-7BDB68CDD7B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DE77D9-F55F-4B92-A032-C367119CF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97AB8-6663-46B7-9BD9-66A776F65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35EA1-7DA4-46EC-9F5D-11847E4CC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205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7A20F-6040-4BD2-89DC-CE7019C1B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11A544-B09C-4399-A618-25EE24C86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D27FF5-44CD-4618-BC33-922B525B98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9497B3-45A6-4DAA-A59F-3CF77B7A91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C9A164-303D-4E93-A212-93C7FAEFF6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90B6D4-5849-4E36-8885-81FA8916F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9747-6385-400A-890F-7BDB68CDD7B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2C7937-977C-4397-9E73-D29C59951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1451AA-0075-42A0-BA13-780DCAC4E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35EA1-7DA4-46EC-9F5D-11847E4CC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937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300FD-0775-4481-8E9B-C7AF96588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E8F72C-CC28-483E-808F-114DD0950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9747-6385-400A-890F-7BDB68CDD7B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0DC2D2-15C5-44C6-8D9E-A6035BB13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7CDAA2-DBE7-451E-B0C2-AB63C1107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35EA1-7DA4-46EC-9F5D-11847E4CC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883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DA59F4-6E8F-4615-BDB0-A704601D0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9747-6385-400A-890F-7BDB68CDD7B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6393C3-CAE1-4767-A4B0-F9BB90E6E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B9B1D3-E323-47F4-B116-856D6E9AD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35EA1-7DA4-46EC-9F5D-11847E4CC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799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F996E-AD99-4614-BE5A-CAE9F4F89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23BBA-283F-4979-9A96-81B440404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14E9AE-4B80-4520-9DCD-01F3053959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BCF875-20B3-4C08-86A7-B335AC410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9747-6385-400A-890F-7BDB68CDD7B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FC8398-C0E6-48CC-B17C-DDF73D3F7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BCF8FF-F263-4D08-9206-445F68BCF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35EA1-7DA4-46EC-9F5D-11847E4CC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73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75C57-9FC7-4D7D-AF12-3D0620400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39A123-18FF-4A3F-83DA-A0D676953A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44AAA9-5D44-406B-A333-91BB5C0F50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759B7C-5C70-4A91-9C49-2BF18659B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9747-6385-400A-890F-7BDB68CDD7B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CF2EEB-6A68-4CAE-B33E-9CA82A7FB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8FAB72-AB9C-4868-B6B3-A7AF1F443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35EA1-7DA4-46EC-9F5D-11847E4CC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391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9170FA-0B00-42DE-BFCD-79F4D3AC1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D72CE5-7645-4E4F-A499-86BECA83B3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979590-E868-47E2-ACCB-A0349A6BAB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F9747-6385-400A-890F-7BDB68CDD7B7}" type="datetimeFigureOut">
              <a:rPr lang="en-US" smtClean="0"/>
              <a:t>9/22/2019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62B94-4C36-4A8A-83F6-8174CBDA00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70E69-E33B-4C5B-AC74-A6E141480C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35EA1-7DA4-46EC-9F5D-11847E4CC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020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E3615-582B-43FE-8FF6-D823513161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The New Birth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DCD536-7B21-4D21-AC44-0698CBD5B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15836" y="3602037"/>
            <a:ext cx="8652164" cy="2736417"/>
          </a:xfrm>
        </p:spPr>
        <p:txBody>
          <a:bodyPr/>
          <a:lstStyle/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2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The </a:t>
            </a:r>
            <a:r>
              <a:rPr lang="en-US" sz="3200" b="1" dirty="0">
                <a:solidFill>
                  <a:srgbClr val="FF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MIND</a:t>
            </a:r>
            <a:r>
              <a:rPr lang="en-US" sz="32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 is illuminated (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conversion</a:t>
            </a:r>
            <a:r>
              <a:rPr lang="en-US" sz="32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) (change)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2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The </a:t>
            </a:r>
            <a:r>
              <a:rPr lang="en-US" sz="3200" b="1" dirty="0">
                <a:solidFill>
                  <a:srgbClr val="FF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HEART</a:t>
            </a:r>
            <a:r>
              <a:rPr lang="en-US" sz="32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 is motivated (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conviction</a:t>
            </a:r>
            <a:r>
              <a:rPr lang="en-US" sz="32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) (confidence)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2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The </a:t>
            </a:r>
            <a:r>
              <a:rPr lang="en-US" sz="3200" b="1" dirty="0">
                <a:solidFill>
                  <a:srgbClr val="FF0000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WILL</a:t>
            </a:r>
            <a:r>
              <a:rPr lang="en-US" sz="32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 is captivated (</a:t>
            </a:r>
            <a:r>
              <a:rPr lang="en-US" sz="3200" b="1" dirty="0">
                <a:solidFill>
                  <a:srgbClr val="0000FF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commitment</a:t>
            </a:r>
            <a:r>
              <a:rPr lang="en-US" sz="32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) (charge)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869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4806A-74A3-4284-8742-AA6B535541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Prayer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ABFDC6-51A8-4D5E-B615-2423EA2F94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352944"/>
          </a:xfrm>
        </p:spPr>
        <p:txBody>
          <a:bodyPr>
            <a:normAutofit/>
          </a:bodyPr>
          <a:lstStyle/>
          <a:p>
            <a:endParaRPr lang="en-US" dirty="0"/>
          </a:p>
          <a:p>
            <a:pPr lvl="0" algn="just">
              <a:spcBef>
                <a:spcPts val="0"/>
              </a:spcBef>
            </a:pPr>
            <a:r>
              <a:rPr lang="en-US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Four (4) elements must remain a </a:t>
            </a:r>
            <a:r>
              <a:rPr lang="en-US" b="1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focused demonstration</a:t>
            </a:r>
            <a:r>
              <a:rPr lang="en-US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when one expects answers from God:</a:t>
            </a:r>
            <a:endParaRPr lang="en-US" sz="1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0" indent="-457200" algn="just">
              <a:spcBef>
                <a:spcPts val="0"/>
              </a:spcBef>
              <a:buFont typeface="+mj-lt"/>
              <a:buAutoNum type="arabicPeriod"/>
            </a:pPr>
            <a:r>
              <a:rPr lang="en-US" u="sng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Real love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for God:  a) believe God, b) faith in God, c) trust, d) obey God</a:t>
            </a:r>
            <a:endParaRPr lang="en-US" sz="1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0" indent="-457200" algn="just">
              <a:spcBef>
                <a:spcPts val="0"/>
              </a:spcBef>
              <a:buAutoNum type="arabicPeriod" startAt="2"/>
            </a:pPr>
            <a:r>
              <a:rPr lang="en-US" u="sng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Right attitude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towards others:  to give others love the love of</a:t>
            </a:r>
          </a:p>
          <a:p>
            <a:pPr lvl="0" algn="just">
              <a:spcBef>
                <a:spcPts val="0"/>
              </a:spcBef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    Christ     </a:t>
            </a:r>
          </a:p>
          <a:p>
            <a:pPr marL="457200" lvl="0" indent="-457200" algn="just">
              <a:spcBef>
                <a:spcPts val="0"/>
              </a:spcBef>
              <a:buAutoNum type="arabicPeriod" startAt="2"/>
            </a:pPr>
            <a:r>
              <a:rPr lang="en-US" u="sng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Repent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of sins:  a change of mind that leads to lifestyle change</a:t>
            </a:r>
            <a:endParaRPr lang="en-US" sz="1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r>
              <a:rPr lang="en-US" b="1" u="sng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4.  Ready to receive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God’s answer: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surrender to God’s will</a:t>
            </a:r>
            <a:endParaRPr lang="en-US" sz="1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143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28EB198-656C-4A74-A6FF-E85F1DE76BF3}"/>
              </a:ext>
            </a:extLst>
          </p:cNvPr>
          <p:cNvSpPr/>
          <p:nvPr/>
        </p:nvSpPr>
        <p:spPr>
          <a:xfrm>
            <a:off x="3048000" y="2056830"/>
            <a:ext cx="6096000" cy="27443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b="1" dirty="0">
                <a:solidFill>
                  <a:srgbClr val="0000FF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GOD’S </a:t>
            </a:r>
            <a:r>
              <a:rPr lang="en-US" b="1" dirty="0">
                <a:solidFill>
                  <a:srgbClr val="FF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ANSWERS </a:t>
            </a:r>
            <a:r>
              <a:rPr lang="en-US" b="1" dirty="0">
                <a:solidFill>
                  <a:srgbClr val="0000FF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PRAYER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b="1" dirty="0">
                <a:solidFill>
                  <a:srgbClr val="0000FF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b="1" dirty="0">
                <a:solidFill>
                  <a:srgbClr val="0000FF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the </a:t>
            </a:r>
            <a:r>
              <a:rPr lang="en-US" b="1" u="sng" dirty="0">
                <a:solidFill>
                  <a:srgbClr val="FF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request</a:t>
            </a:r>
            <a:r>
              <a:rPr lang="en-US" b="1" dirty="0">
                <a:solidFill>
                  <a:srgbClr val="0000FF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wrong, God says, "No."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b="1" dirty="0">
                <a:solidFill>
                  <a:srgbClr val="0000FF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the </a:t>
            </a:r>
            <a:r>
              <a:rPr lang="en-US" b="1" u="sng" dirty="0">
                <a:solidFill>
                  <a:srgbClr val="FF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timing</a:t>
            </a:r>
            <a:r>
              <a:rPr lang="en-US" b="1" dirty="0">
                <a:solidFill>
                  <a:srgbClr val="0000FF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wrong, God says, "Slow."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b="1" dirty="0">
                <a:solidFill>
                  <a:srgbClr val="0000FF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b="1" u="sng" dirty="0">
                <a:solidFill>
                  <a:srgbClr val="FF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en-US" b="1" u="sng" dirty="0">
                <a:solidFill>
                  <a:srgbClr val="0000FF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 wrong, God says, "Grow."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b="1" dirty="0">
                <a:solidFill>
                  <a:srgbClr val="0000FF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if </a:t>
            </a:r>
            <a:r>
              <a:rPr lang="en-US" b="1" u="sng" dirty="0">
                <a:solidFill>
                  <a:srgbClr val="FF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request</a:t>
            </a:r>
            <a:r>
              <a:rPr lang="en-US" b="1" dirty="0">
                <a:solidFill>
                  <a:srgbClr val="0000FF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right, </a:t>
            </a:r>
            <a:r>
              <a:rPr lang="en-US" b="1" u="sng" dirty="0">
                <a:solidFill>
                  <a:srgbClr val="FF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timing</a:t>
            </a:r>
            <a:r>
              <a:rPr lang="en-US" b="1" dirty="0">
                <a:solidFill>
                  <a:srgbClr val="FF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right and </a:t>
            </a:r>
            <a:r>
              <a:rPr lang="en-US" b="1" u="sng" dirty="0">
                <a:solidFill>
                  <a:srgbClr val="FF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are right</a:t>
            </a:r>
            <a:r>
              <a:rPr lang="en-US" b="1" dirty="0">
                <a:solidFill>
                  <a:srgbClr val="0000FF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God says, "Go!"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b="1" dirty="0">
                <a:solidFill>
                  <a:srgbClr val="0000FF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b="1" dirty="0">
                <a:solidFill>
                  <a:srgbClr val="0000FF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Bill Hybels, </a:t>
            </a:r>
            <a:r>
              <a:rPr lang="en-US" b="1" u="sng" dirty="0">
                <a:solidFill>
                  <a:srgbClr val="0000FF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Too Busy Not To Pray</a:t>
            </a:r>
            <a:r>
              <a:rPr lang="en-US" b="1" dirty="0">
                <a:solidFill>
                  <a:srgbClr val="0000FF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IVP, p. 74.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900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118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Times New Roman</vt:lpstr>
      <vt:lpstr>Office Theme</vt:lpstr>
      <vt:lpstr>The New Birth</vt:lpstr>
      <vt:lpstr>Prayer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New Birth</dc:title>
  <dc:creator>manson b johnson</dc:creator>
  <cp:lastModifiedBy>manson b johnson</cp:lastModifiedBy>
  <cp:revision>5</cp:revision>
  <cp:lastPrinted>2019-09-22T10:20:09Z</cp:lastPrinted>
  <dcterms:created xsi:type="dcterms:W3CDTF">2019-09-22T09:38:22Z</dcterms:created>
  <dcterms:modified xsi:type="dcterms:W3CDTF">2019-09-22T10:48:59Z</dcterms:modified>
</cp:coreProperties>
</file>